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45" autoAdjust="0"/>
    <p:restoredTop sz="92023" autoAdjust="0"/>
  </p:normalViewPr>
  <p:slideViewPr>
    <p:cSldViewPr snapToGrid="0" showGuides="1">
      <p:cViewPr varScale="1">
        <p:scale>
          <a:sx n="63" d="100"/>
          <a:sy n="63" d="100"/>
        </p:scale>
        <p:origin x="432" y="7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3E29-16A2-4C4B-9D50-0B3D0E48920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1E72-8076-40F0-80FB-7AB60ACE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21E72-8076-40F0-80FB-7AB60ACE4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1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32D8-033A-4819-B759-ED99DC5F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AE99-DCAD-4533-B0F6-D86A5AE7E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3DD6-401C-4EBC-A0F6-8C29D7AE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B60B-31C1-4D93-9CD0-DA199A5F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CD5C-9715-472B-B361-C5100821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ABB0-87DF-499F-982D-57EAE310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D7852-B773-4613-8921-A81C11ED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145AA-AFC3-4FF8-8BBD-672D1A4F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AA081-F3D5-40B8-9DA5-D1A587FB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F292-A814-4333-9B85-582592A7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25876-BD07-4C13-A99E-81501A53E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75D22-97B1-43DD-ABF6-3B2DE1BC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5536F-6672-4CA2-B7A7-69F2CF0D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B8B0-E807-4812-AB65-C87B160D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29ADA-D479-4000-B7F1-E95D104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179D-F778-4267-89A5-FA2714E9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787B-5236-4099-8FB4-D0CE1082B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F15FE-200D-4F1C-B5D4-4C5BF4EB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D0F94-E1A2-4DE0-BEAD-938FAD97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7C8E5-A4F5-47A9-8AE8-175CA7F7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1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8D81-5782-461C-B5EF-AC0EA5EB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FA189-69FB-48D6-B5B2-1916B5195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2D0C3-1232-4EB1-A22F-A1347D28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9C358-7C3B-44E2-BBAA-F320853D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60C-7D57-4F1D-AD1F-0023CB3E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00F1-6D1E-42DA-85E2-8A9102ED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296B3-C27F-4E1B-908C-8EE749126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4C9A6-3CF8-487D-BB80-0506B2A34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BABF4-65D5-4228-BCB6-585B48BD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6B2A5-FB24-49B3-86AA-7EF20B41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385ED-923F-43E8-B17E-99402BDB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A566-BDFC-46FB-9CF7-CEFE279A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D8E55-2EF0-4180-9E28-8786C07D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85FC9-8D83-4BE2-BD6B-4F4C601F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1AB21-34AE-4F5A-BFF9-3DA7D377C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FFC97-B3BA-49A5-9B05-2D7758514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65B2-F295-4595-95C1-0154AA8A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83F84-E76E-4426-BDC1-2B9ED117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30A8F-16B2-41C1-B702-4357B6AB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E83A-01C1-4851-98C4-3EFC7BB0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CCB99-60FC-4B8D-9F7F-94BC694C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0FA9A-A5CF-4F86-910E-9B442610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AC673-F2D4-43E8-B247-E9BFE632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17557-BC04-465A-9157-4114729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7E13B-AE42-41D6-A7FF-197944A3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3AF9E-2DCE-4857-BFA2-6E4C2FE6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BDBD-A2F1-43F0-97BB-C761CFB1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BED9-1830-4F49-A300-BE8B8643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099AC-DAB2-4E02-8CB3-50A2ED66E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EA497-0834-4EF9-BF3A-8C20CB52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B9F54-9745-43DC-B491-C0BE9617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32B4C-A4EA-4F1A-80DD-E703C9F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C07D-8C2C-4D0C-800A-FDF53949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F8D7C-4CB8-44CF-9078-DAC132957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E98EF-CF2D-452E-A8EE-398FD521A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DDA3D-802F-4089-BD4D-A7E1BDFB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D5FC-56B8-4A7C-8C60-6E363AD4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CC46E-E7BE-464C-9CE9-5DD65FD4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BC0F2-3235-4B73-BDD0-4E1D1DA1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1574C-01C1-44B0-9C55-2A673CB8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37802-2C01-45E0-A6B0-1412CC208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3998-CC87-400F-8E09-BB47558F60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8CB46-0AD2-4684-BB8D-501F7791D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E1FF-A1D7-4E59-96A3-0B011A50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A225-7C12-488B-9A5B-F307729F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PowerPoint_Presentation.pptx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DD81-365C-4B0C-BA24-3D5C6A582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F0054-3F99-4A49-8737-438A84B00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8424D882-7DDF-4572-A695-4B5E0C8EE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4483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5" imgW="4572042" imgH="3429229" progId="PowerPoint.Show.12">
                  <p:embed/>
                </p:oleObj>
              </mc:Choice>
              <mc:Fallback>
                <p:oleObj name="Presentation" r:id="rId5" imgW="4572042" imgH="34292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4AA807-98E5-4224-B012-670374E070C5}"/>
              </a:ext>
            </a:extLst>
          </p:cNvPr>
          <p:cNvSpPr txBox="1"/>
          <p:nvPr/>
        </p:nvSpPr>
        <p:spPr>
          <a:xfrm>
            <a:off x="940904" y="706994"/>
            <a:ext cx="196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dirty="0"/>
              <a:t>تربية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8254D-A381-4642-9192-FCBB709FA520}"/>
              </a:ext>
            </a:extLst>
          </p:cNvPr>
          <p:cNvSpPr txBox="1"/>
          <p:nvPr/>
        </p:nvSpPr>
        <p:spPr>
          <a:xfrm>
            <a:off x="1060174" y="983735"/>
            <a:ext cx="196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/>
              <a:t>الاساسي الخامس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6E0BE-58E6-46B8-8639-FB57670DCB6D}"/>
              </a:ext>
            </a:extLst>
          </p:cNvPr>
          <p:cNvSpPr txBox="1"/>
          <p:nvPr/>
        </p:nvSpPr>
        <p:spPr>
          <a:xfrm>
            <a:off x="940904" y="1230868"/>
            <a:ext cx="196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/>
              <a:t>أيار</a:t>
            </a:r>
            <a:r>
              <a:rPr lang="ar-EG" sz="2000" dirty="0"/>
              <a:t> </a:t>
            </a:r>
            <a:r>
              <a:rPr lang="ar-EG" sz="2000" b="1" dirty="0"/>
              <a:t>2021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6A15D-1452-4C7C-AE75-733A61EC07D6}"/>
              </a:ext>
            </a:extLst>
          </p:cNvPr>
          <p:cNvSpPr txBox="1"/>
          <p:nvPr/>
        </p:nvSpPr>
        <p:spPr>
          <a:xfrm>
            <a:off x="1921565" y="3940730"/>
            <a:ext cx="622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u="sng" dirty="0">
                <a:solidFill>
                  <a:srgbClr val="FF0000"/>
                </a:solidFill>
              </a:rPr>
              <a:t>الثالث: أتعلّم و أخدم مجتمعي ص 66-67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3DC990-362D-44C3-8B13-A645C465A3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9700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807C-35F9-4B03-904D-42BEA71F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600" dirty="0"/>
              <a:t>العلم ثروة انسانيّة تنمو مع الزمن.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F194BA-4DAD-4756-A805-D5F0155DE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5167312"/>
          </a:xfr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26C52E-0835-4494-8A4C-CB6940B8C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1837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D807-A7FC-45AE-99E7-18DAED8A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EG" sz="3200" u="sng" dirty="0">
                <a:solidFill>
                  <a:srgbClr val="FF0000"/>
                </a:solidFill>
              </a:rPr>
              <a:t>يستفيد البشر كلّهم من المبتكرات العلميّة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521DCB-43F4-476B-B237-A925DD105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119"/>
            <a:ext cx="12192000" cy="4896881"/>
          </a:xfr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DEDFDC-F9E4-4177-8D86-1C3E98AEF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6520" y="896264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929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A9ED-D673-430A-87D3-991EF3E8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600" u="sng" dirty="0">
                <a:solidFill>
                  <a:srgbClr val="FF0000"/>
                </a:solidFill>
              </a:rPr>
              <a:t>خلاصة للحفظ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7091-956C-46D0-84E6-383F52B9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dirty="0"/>
              <a:t>المبتكرات : الاختراعات العلميّة الجديدة 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العلم ثروة انسانيّة تنمو مع الزّمن 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 يستفيد البشر كلّهم من المبتكرات العلميّة 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B679-4568-4807-A69D-4CBA030E39F4}"/>
              </a:ext>
            </a:extLst>
          </p:cNvPr>
          <p:cNvSpPr txBox="1"/>
          <p:nvPr/>
        </p:nvSpPr>
        <p:spPr>
          <a:xfrm>
            <a:off x="7025640" y="4693920"/>
            <a:ext cx="416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/>
              <a:t>أتعلّم وأخدم البشرية .</a:t>
            </a:r>
            <a:endParaRPr lang="en-US" sz="2800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FD85E1FA-F043-42D5-A314-B75B5E83BBE1}"/>
              </a:ext>
            </a:extLst>
          </p:cNvPr>
          <p:cNvSpPr/>
          <p:nvPr/>
        </p:nvSpPr>
        <p:spPr>
          <a:xfrm>
            <a:off x="11551920" y="1825625"/>
            <a:ext cx="365760" cy="4276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CE60B002-FC6F-4E59-9E86-067327A3444F}"/>
              </a:ext>
            </a:extLst>
          </p:cNvPr>
          <p:cNvSpPr/>
          <p:nvPr/>
        </p:nvSpPr>
        <p:spPr>
          <a:xfrm>
            <a:off x="11536680" y="3001328"/>
            <a:ext cx="365760" cy="4276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A16A0E63-B142-4A2D-ACCD-10041EC464D2}"/>
              </a:ext>
            </a:extLst>
          </p:cNvPr>
          <p:cNvSpPr/>
          <p:nvPr/>
        </p:nvSpPr>
        <p:spPr>
          <a:xfrm>
            <a:off x="11551920" y="3935879"/>
            <a:ext cx="365760" cy="4276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17BA1E5D-5921-4B1D-AD47-355FC3E6B0D4}"/>
              </a:ext>
            </a:extLst>
          </p:cNvPr>
          <p:cNvSpPr/>
          <p:nvPr/>
        </p:nvSpPr>
        <p:spPr>
          <a:xfrm>
            <a:off x="11551920" y="4804708"/>
            <a:ext cx="365760" cy="4276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18E359-5E7D-44C0-88FD-45CB48F36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8960" y="1520825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0669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00B1-6583-46CB-880B-925EC1D5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600" u="sng" dirty="0">
                <a:solidFill>
                  <a:srgbClr val="FF0000"/>
                </a:solidFill>
              </a:rPr>
              <a:t>أهداف الدرس :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D2A77-F7DD-40FE-A09E-47CDE4008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ar-EG" sz="2400" dirty="0"/>
          </a:p>
          <a:p>
            <a:pPr algn="r"/>
            <a:r>
              <a:rPr lang="ar-EG" sz="3600" dirty="0"/>
              <a:t>يعرف المتعلم أنّ المبتكرات العلمية تراث  مشترك للبشريّة. </a:t>
            </a:r>
          </a:p>
          <a:p>
            <a:pPr algn="r"/>
            <a:endParaRPr lang="ar-EG" sz="3600" dirty="0"/>
          </a:p>
          <a:p>
            <a:pPr algn="r"/>
            <a:r>
              <a:rPr lang="ar-EG" sz="3600" dirty="0"/>
              <a:t>يدرك المتعلم أنّ العلم هو لخدمة المجتمع .</a:t>
            </a:r>
          </a:p>
          <a:p>
            <a:pPr algn="r"/>
            <a:endParaRPr lang="ar-EG" sz="3600" dirty="0"/>
          </a:p>
          <a:p>
            <a:pPr marL="0" indent="0" algn="r">
              <a:buNone/>
            </a:pPr>
            <a:r>
              <a:rPr lang="ar-EG" sz="3600" dirty="0"/>
              <a:t>يتحسّس المتعلّم أهميّة طلب العلم لخدمة المجتمعات البشريّة 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69294D-C1A4-4C7B-BA4E-C631E4378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" y="1111568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0619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6D19-B935-4877-8C52-D6AA8C3C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dirty="0"/>
              <a:t>من اولى الاختراعات التي اخترعها الانسان:الدولاب و تطورت صناعته من الخشب الى المعدن الى الكاوتشوك .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AE3222-43DF-4F8D-9F57-73E44520B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5167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0638F-C766-4FA1-B3F4-AE4458FAB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7"/>
            <a:ext cx="6096000" cy="502876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107E76-9599-4D9B-A190-AC2E4F78A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1081087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2979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784C-4FE8-45D2-B00C-58723BD9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dirty="0"/>
              <a:t>عربة الخيل .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B0C8A1-01AB-4972-B756-81CB68B1D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92982" cy="5167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36E25-91CF-41BC-97F7-6927E5A01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4651"/>
            <a:ext cx="6095999" cy="521334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B4BD9D-0E39-4A1E-8AD6-D9D9F7FDF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1942" y="2970214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210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C35D-C7B3-4F79-9926-6613356A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dirty="0"/>
              <a:t> </a:t>
            </a:r>
            <a:r>
              <a:rPr lang="ar-EG" sz="3600" dirty="0"/>
              <a:t>الدراجة الهوائية </a:t>
            </a:r>
            <a:r>
              <a:rPr lang="ar-EG" sz="2800" dirty="0"/>
              <a:t>.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62FA8-4382-430E-8F15-18EC00890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411152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EA9C94-BDB2-4476-985C-D1F75AFEB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0685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EC3C-8913-4093-A5BD-E179918E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dirty="0"/>
              <a:t>السيّارة .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51D7AA-5CEA-4BBE-AD82-B0C3E5E9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D3ABC9-959F-4C10-AF20-4C6F02869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705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4C5F-C522-4F68-8755-43E98B36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dirty="0"/>
              <a:t>اخترع الانسان أيضا"الطائرة و القطار السريع (المترو) . كلّ هذه الاختراعات سهّلت حياة البشرية و طوّرتها .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5FD8D-A942-4A42-BCAF-A07A81382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751320" cy="5167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696AD-28C7-4B83-96AE-79D8D52AF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1690688"/>
            <a:ext cx="5440680" cy="51673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78B54A-3E65-4103-A0B9-EA5660506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1448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C4C6-CB2D-444C-B51C-C0BB4763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dirty="0"/>
              <a:t>لم يكتفِ الانسان بهذا فقط, بل حقّق حلمه بالانطلاق في الفضاء الخارجي و الوصول الى القمر  و العديد من الكواكب  .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F06508-F6BE-47D4-83B8-29E75CC88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516731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347528-C3F8-4F90-9989-FCFCAF072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9"/>
            <a:ext cx="6096000" cy="516731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4D6F7A-7040-405C-A7E5-893013A32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4280" y="1324929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1516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2E67-C2B9-42DA-ABAC-35C078CD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dirty="0"/>
              <a:t>ساهمت الاختراعات في خدمة البشرية و خاصة في مجال الطبّ و من أخر اكتشافاتها اللّقاح المضادّ لفيروس كورونا المستجدّ.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7D2B5-FC22-4334-B494-384B90DF3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1999" cy="5029200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BBBD75-702F-45CB-9420-6B0B84451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11880" y="128016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96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173</Words>
  <Application>Microsoft Office PowerPoint</Application>
  <PresentationFormat>Widescreen</PresentationFormat>
  <Paragraphs>28</Paragraphs>
  <Slides>12</Slides>
  <Notes>1</Notes>
  <HiddenSlides>1</HiddenSlides>
  <MMClips>12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Presentation</vt:lpstr>
      <vt:lpstr>PowerPoint Presentation</vt:lpstr>
      <vt:lpstr>أهداف الدرس :</vt:lpstr>
      <vt:lpstr>من اولى الاختراعات التي اخترعها الانسان:الدولاب و تطورت صناعته من الخشب الى المعدن الى الكاوتشوك . </vt:lpstr>
      <vt:lpstr>عربة الخيل .</vt:lpstr>
      <vt:lpstr> الدراجة الهوائية .</vt:lpstr>
      <vt:lpstr>السيّارة .</vt:lpstr>
      <vt:lpstr>اخترع الانسان أيضا"الطائرة و القطار السريع (المترو) . كلّ هذه الاختراعات سهّلت حياة البشرية و طوّرتها . </vt:lpstr>
      <vt:lpstr>لم يكتفِ الانسان بهذا فقط, بل حقّق حلمه بالانطلاق في الفضاء الخارجي و الوصول الى القمر  و العديد من الكواكب  .</vt:lpstr>
      <vt:lpstr>ساهمت الاختراعات في خدمة البشرية و خاصة في مجال الطبّ و من أخر اكتشافاتها اللّقاح المضادّ لفيروس كورونا المستجدّ.</vt:lpstr>
      <vt:lpstr>العلم ثروة انسانيّة تنمو مع الزمن.</vt:lpstr>
      <vt:lpstr>يستفيد البشر كلّهم من المبتكرات العلميّة</vt:lpstr>
      <vt:lpstr>خلاصة للحفظ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bou assaf</dc:creator>
  <cp:lastModifiedBy>Maya</cp:lastModifiedBy>
  <cp:revision>31</cp:revision>
  <dcterms:created xsi:type="dcterms:W3CDTF">2021-05-20T15:03:23Z</dcterms:created>
  <dcterms:modified xsi:type="dcterms:W3CDTF">2025-04-28T11:11:19Z</dcterms:modified>
</cp:coreProperties>
</file>